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  <a:srgbClr val="FF3399"/>
    <a:srgbClr val="E85703"/>
    <a:srgbClr val="DFDFFF"/>
    <a:srgbClr val="CCEDFF"/>
    <a:srgbClr val="FFE7E8"/>
    <a:srgbClr val="FFFFCC"/>
    <a:srgbClr val="F5D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/>
    <p:restoredTop sz="94558"/>
  </p:normalViewPr>
  <p:slideViewPr>
    <p:cSldViewPr>
      <p:cViewPr varScale="1">
        <p:scale>
          <a:sx n="116" d="100"/>
          <a:sy n="116" d="100"/>
        </p:scale>
        <p:origin x="168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howGuides="1">
      <p:cViewPr varScale="1">
        <p:scale>
          <a:sx n="125" d="100"/>
          <a:sy n="125" d="100"/>
        </p:scale>
        <p:origin x="4552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273A0F-3B13-D841-A707-03B4216EA8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A439-2D68-154D-B9B4-0E0203E229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42F29-83C6-0443-AA30-FBDFE7C021E6}" type="datetimeFigureOut">
              <a:rPr lang="cy-GB" smtClean="0"/>
              <a:t>24/09/20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31725-2096-6A46-9ED8-F573F702F8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FD3B-98B1-4D4C-A1FF-670C78041F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E6625-9A6A-BA41-B539-684CA802E7C3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0502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28E9A-947C-4D8E-9B83-D6CC267356BF}" type="datetimeFigureOut">
              <a:rPr lang="cy-GB" noProof="0" smtClean="0"/>
              <a:t>24/09/20</a:t>
            </a:fld>
            <a:endParaRPr lang="cy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y-GB" noProof="0"/>
              <a:t>Click to edit Master text styles</a:t>
            </a:r>
          </a:p>
          <a:p>
            <a:pPr lvl="1"/>
            <a:r>
              <a:rPr lang="cy-GB" noProof="0"/>
              <a:t>Second level</a:t>
            </a:r>
          </a:p>
          <a:p>
            <a:pPr lvl="2"/>
            <a:r>
              <a:rPr lang="cy-GB" noProof="0"/>
              <a:t>Third level</a:t>
            </a:r>
          </a:p>
          <a:p>
            <a:pPr lvl="3"/>
            <a:r>
              <a:rPr lang="cy-GB" noProof="0"/>
              <a:t>Fourth level</a:t>
            </a:r>
          </a:p>
          <a:p>
            <a:pPr lvl="4"/>
            <a:r>
              <a:rPr lang="cy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F6DF4-31BE-4F35-8181-1A38D60EE214}" type="slidenum">
              <a:rPr lang="cy-GB" noProof="0" smtClean="0"/>
              <a:t>‹#›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259230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5229200"/>
            <a:ext cx="8640960" cy="108012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y-GB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E98AA-961E-7B44-97C4-201C4FF0C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223" y="223649"/>
            <a:ext cx="6797555" cy="51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0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424847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600"/>
              </a:spcBef>
              <a:buNone/>
              <a:defRPr sz="2400"/>
            </a:lvl1pPr>
            <a:lvl2pPr marL="273050" indent="-26670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03E5-95C0-E24A-B4C1-FE35AB0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288925" indent="-288925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28800"/>
            <a:ext cx="378042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360363" indent="-354013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227013" indent="-227013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5"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179388" indent="-173038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/>
              <a:t>Click to edit Master title style</a:t>
            </a:r>
            <a:endParaRPr lang="cy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y-GB" noProof="0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B60F-A68B-D647-9891-370F361373F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5" r:id="rId5"/>
    <p:sldLayoutId id="2147483667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E8580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3CB8-E138-3548-A251-1CEA7D2CFD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y-GB" dirty="0"/>
              <a:t>Cam 6: Hysbysebu </a:t>
            </a:r>
            <a:r>
              <a:rPr lang="cy-GB"/>
              <a:t>a Phecynnu</a:t>
            </a:r>
            <a:endParaRPr lang="cy-GB" sz="3600" dirty="0"/>
          </a:p>
        </p:txBody>
      </p:sp>
    </p:spTree>
    <p:extLst>
      <p:ext uri="{BB962C8B-B14F-4D97-AF65-F5344CB8AC3E}">
        <p14:creationId xmlns:p14="http://schemas.microsoft.com/office/powerpoint/2010/main" val="183805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D26F-AF5C-3140-9EB1-5309BB23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D89E8-A162-F64E-82A5-D613B486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/>
          <a:lstStyle/>
          <a:p>
            <a:r>
              <a:rPr lang="cy-GB" dirty="0"/>
              <a:t>Pecynnu plastig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EC912-482D-BD4C-BF9B-D2D2F1EC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72816"/>
            <a:ext cx="6696744" cy="39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92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6BC27-A115-5041-AA63-38B3D131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9F13B4-CD02-1D47-B8B5-4C62C048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/>
          <a:lstStyle/>
          <a:p>
            <a:r>
              <a:rPr lang="cy-GB" dirty="0"/>
              <a:t>…a mwy o becynnu plastig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0215F-0249-AF4E-B1FD-E92B61B41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9" y="1844824"/>
            <a:ext cx="67231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5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F5DE9-2C56-CC43-B281-F4595D17F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276872"/>
            <a:ext cx="7920880" cy="3600401"/>
          </a:xfrm>
        </p:spPr>
        <p:txBody>
          <a:bodyPr/>
          <a:lstStyle/>
          <a:p>
            <a:r>
              <a:rPr lang="cy-GB" dirty="0"/>
              <a:t>Dyluniwch a gwnewch y deunydd pacio ar gyfer eich gwasanaeth tecawê.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Meddyliwch am y deunyddiau y byddwch </a:t>
            </a:r>
            <a:br>
              <a:rPr lang="cy-GB" dirty="0">
                <a:solidFill>
                  <a:srgbClr val="E85803"/>
                </a:solidFill>
              </a:rPr>
            </a:br>
            <a:r>
              <a:rPr lang="cy-GB" dirty="0">
                <a:solidFill>
                  <a:srgbClr val="E85803"/>
                </a:solidFill>
              </a:rPr>
              <a:t>chi'n eu defnyddio.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Meddyliwch am sut i apelio at </a:t>
            </a:r>
            <a:br>
              <a:rPr lang="cy-GB" dirty="0"/>
            </a:br>
            <a:r>
              <a:rPr lang="cy-GB" dirty="0"/>
              <a:t>eich cwsmeriaid.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6250E6-DBBF-DA4F-BE07-4851E8B93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1152128"/>
          </a:xfrm>
        </p:spPr>
        <p:txBody>
          <a:bodyPr/>
          <a:lstStyle/>
          <a:p>
            <a:r>
              <a:rPr lang="cy-GB" dirty="0"/>
              <a:t>Dyluniwch eich deunydd </a:t>
            </a:r>
            <a:br>
              <a:rPr lang="cy-GB" dirty="0"/>
            </a:br>
            <a:r>
              <a:rPr lang="cy-GB" dirty="0"/>
              <a:t>pacio tecawê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22F11-5FA2-1547-905A-33C46AEC7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713261D-5BE0-3442-89CF-C33CBAE9B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3284984"/>
            <a:ext cx="2952328" cy="27275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15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A01F-454F-554A-A6AA-DF92240CE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Beth yw hysbyseb?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6889-4A06-D744-9D18-E24340224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92888" cy="1368152"/>
          </a:xfrm>
        </p:spPr>
        <p:txBody>
          <a:bodyPr/>
          <a:lstStyle/>
          <a:p>
            <a:r>
              <a:rPr lang="cy-GB" dirty="0"/>
              <a:t>Siaradwch â'ch partner.</a:t>
            </a:r>
            <a:endParaRPr lang="en-GB" dirty="0"/>
          </a:p>
          <a:p>
            <a:r>
              <a:rPr lang="cy-GB" dirty="0"/>
              <a:t>Mae busnesau bwyty yn defnyddio hysbysebion i ddweud wrth bobl amdanynt eu hunain ac annog cwsmeriaid i ymweld.</a:t>
            </a:r>
            <a:endParaRPr lang="cy-GB" b="1" dirty="0">
              <a:solidFill>
                <a:srgbClr val="E8580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396A2-3DE2-CA48-8752-425F9E09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DF7EBD-2D94-C646-B0EA-6E50909BB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0127" y="3212976"/>
            <a:ext cx="3463745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41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0BEB-087F-9444-8971-2E37A12E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Archwilio hysbysebu bwyd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CE437-1836-BA43-86F0-ADED53AB7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0"/>
            <a:ext cx="3960440" cy="4248473"/>
          </a:xfrm>
        </p:spPr>
        <p:txBody>
          <a:bodyPr/>
          <a:lstStyle/>
          <a:p>
            <a:r>
              <a:rPr lang="cy-GB" dirty="0"/>
              <a:t>Edrychwch ar yr hysbysebion bwyd ar eich bwrdd.</a:t>
            </a:r>
          </a:p>
          <a:p>
            <a:pPr lvl="1"/>
            <a:r>
              <a:rPr lang="cy-GB" dirty="0">
                <a:solidFill>
                  <a:srgbClr val="E85803"/>
                </a:solidFill>
              </a:rPr>
              <a:t>Sut maen nhw'n annog cwsmeriaid i brynu mwy o'u cynnyrch?</a:t>
            </a:r>
          </a:p>
          <a:p>
            <a:pPr lvl="1"/>
            <a:r>
              <a:rPr lang="cy-GB" dirty="0">
                <a:solidFill>
                  <a:srgbClr val="E85803"/>
                </a:solidFill>
              </a:rPr>
              <a:t>Beth sy'n gwneud i chi fod eisiau ei brynu?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45B2A-B2D2-814A-AD78-F0D46779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21CE7A-1180-5249-BB27-5C6546DB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2688677" cy="40409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83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F73E69-B114-9F4C-B5D3-8F51F0885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Dyluniwch boster i hysbysebu'ch cynnyrch.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Meddyliwch am sut i apelio at eich cwsmeriaid a'u perswadio i ymweld â'ch pizzeria.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Meddyliwch am unrhyw gynigion </a:t>
            </a:r>
            <a:br>
              <a:rPr lang="cy-GB" dirty="0"/>
            </a:br>
            <a:r>
              <a:rPr lang="cy-GB" dirty="0"/>
              <a:t>arbennig y gallwch eu defnyddio </a:t>
            </a:r>
            <a:br>
              <a:rPr lang="cy-GB" dirty="0"/>
            </a:br>
            <a:r>
              <a:rPr lang="cy-GB" dirty="0"/>
              <a:t>ar eich hysbyseb. Er enghraifft, </a:t>
            </a:r>
            <a:br>
              <a:rPr lang="cy-GB" dirty="0"/>
            </a:br>
            <a:r>
              <a:rPr lang="cy-GB" dirty="0"/>
              <a:t>'Prynu un, cael un am ddim</a:t>
            </a:r>
            <a:r>
              <a:rPr lang="en-GB" dirty="0"/>
              <a:t>.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98FED-DCB1-C64E-B37F-8424F4D6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C:\Users\jdevine\Pictures\Farming STEMterprise\pizza.jpg">
            <a:extLst>
              <a:ext uri="{FF2B5EF4-FFF2-40B4-BE49-F238E27FC236}">
                <a16:creationId xmlns:a16="http://schemas.microsoft.com/office/drawing/2014/main" id="{446E96AC-4670-C74B-A87B-6131FA585D90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3284984"/>
            <a:ext cx="3620512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3EB7ECD-809B-454F-A9B6-0A835CDD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Hysbysebu'ch pizzeria</a:t>
            </a:r>
          </a:p>
        </p:txBody>
      </p:sp>
    </p:spTree>
    <p:extLst>
      <p:ext uri="{BB962C8B-B14F-4D97-AF65-F5344CB8AC3E}">
        <p14:creationId xmlns:p14="http://schemas.microsoft.com/office/powerpoint/2010/main" val="25499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1607-69BA-CD4D-AAAB-C356C1CC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Hysbysebu'ch pizzeria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4D3AF-7187-3948-A6A5-C558C535B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Yn eich grwpiau, cynlluniwch a pherfformiwch hysbyseb teledu neu radio ar gyfer eich pizzeria.</a:t>
            </a:r>
          </a:p>
          <a:p>
            <a:r>
              <a:rPr lang="cy-GB" dirty="0"/>
              <a:t>Meddyliwch am sut i apelio at </a:t>
            </a:r>
            <a:br>
              <a:rPr lang="cy-GB" dirty="0"/>
            </a:br>
            <a:r>
              <a:rPr lang="cy-GB" dirty="0"/>
              <a:t>eich cwsmeriaid.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10B08-FF1C-1F47-A093-DBD46C78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C5C0D3-2FB7-3847-AC55-40F305CD3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3123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0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169CDD-FD19-8F46-A08B-25EF0B830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204864"/>
            <a:ext cx="7920880" cy="3672409"/>
          </a:xfrm>
        </p:spPr>
        <p:txBody>
          <a:bodyPr/>
          <a:lstStyle/>
          <a:p>
            <a:pPr lvl="1"/>
            <a:r>
              <a:rPr lang="cy-GB" dirty="0"/>
              <a:t>Mae'r rhan fwyaf o gynhyrchion bwyd o fwytai tecawê yn dod mewn pecynnau.</a:t>
            </a:r>
            <a:endParaRPr lang="en-GB" dirty="0"/>
          </a:p>
          <a:p>
            <a:pPr lvl="1"/>
            <a:r>
              <a:rPr lang="cy-GB" dirty="0"/>
              <a:t>Gellir ailgylchu rhywfaint o ddeunydd pacio ond nid y rhan fwyaf ohono.</a:t>
            </a:r>
            <a:endParaRPr lang="en-GB" dirty="0"/>
          </a:p>
          <a:p>
            <a:pPr lvl="1"/>
            <a:r>
              <a:rPr lang="cy-GB" dirty="0"/>
              <a:t>Mae llawer o'n bwyd yn cael ei </a:t>
            </a:r>
            <a:br>
              <a:rPr lang="cy-GB" dirty="0"/>
            </a:br>
            <a:r>
              <a:rPr lang="cy-GB" dirty="0"/>
              <a:t>becynnu mewn plastig na ellir </a:t>
            </a:r>
            <a:br>
              <a:rPr lang="cy-GB" dirty="0"/>
            </a:br>
            <a:r>
              <a:rPr lang="cy-GB" dirty="0"/>
              <a:t>ei ailgylchu.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548E8-0EC2-E04C-B10E-4D367567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78BFA79-FD71-8E46-8BEA-5A4628941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669027"/>
            <a:ext cx="3312368" cy="220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B112956-CB2D-114E-B07B-83809B6B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1152128"/>
          </a:xfrm>
        </p:spPr>
        <p:txBody>
          <a:bodyPr/>
          <a:lstStyle/>
          <a:p>
            <a:r>
              <a:rPr lang="cy-GB" dirty="0"/>
              <a:t>Gadewch i ni feddwl am becynnu ar gyfer eich gwasanaeth tecawê</a:t>
            </a:r>
            <a:r>
              <a:rPr lang="en-GB" dirty="0"/>
              <a:t> </a:t>
            </a:r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11395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2BB6F-AD4F-CB42-A441-47765D71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A6529F-3D5C-C540-8043-DC8B42E9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1224136"/>
          </a:xfrm>
        </p:spPr>
        <p:txBody>
          <a:bodyPr/>
          <a:lstStyle/>
          <a:p>
            <a:r>
              <a:rPr lang="cy-GB" dirty="0"/>
              <a:t>Mae gwastraff plastig yn achosi problemau yn y môr…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9106A-9071-E34A-BFED-710FF01D9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420888"/>
            <a:ext cx="603042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17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D0A6B-A8B2-654E-9011-3A21EFEA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E49DE0-268F-6C40-9A8D-5440901C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/>
          <a:lstStyle/>
          <a:p>
            <a:r>
              <a:rPr lang="cy-GB" dirty="0"/>
              <a:t>….ac ar y tir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0872F-3E76-6A4B-B799-2F697B30E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48" y="1988840"/>
            <a:ext cx="5490356" cy="36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8536-E76E-324B-AF43-3371E9ED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F93BA4-E251-B544-8DDD-8FFF39FB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/>
          <a:lstStyle/>
          <a:p>
            <a:r>
              <a:rPr lang="cy-GB" dirty="0"/>
              <a:t>Dibenion pecynnu bwyd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F2EFF9-7D3B-8045-BAB0-04A1AC285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/>
          <a:lstStyle/>
          <a:p>
            <a:pPr lvl="1"/>
            <a:r>
              <a:rPr lang="cy-GB" dirty="0"/>
              <a:t>Cadw bwyd yn ffres</a:t>
            </a:r>
            <a:endParaRPr lang="en-GB" dirty="0"/>
          </a:p>
          <a:p>
            <a:pPr lvl="1"/>
            <a:r>
              <a:rPr lang="cy-GB" dirty="0"/>
              <a:t>Lleihau microbau</a:t>
            </a:r>
            <a:endParaRPr lang="en-GB" dirty="0"/>
          </a:p>
          <a:p>
            <a:pPr lvl="1"/>
            <a:r>
              <a:rPr lang="cy-GB" dirty="0"/>
              <a:t>Gwneud i fwyd edrych yn </a:t>
            </a:r>
            <a:br>
              <a:rPr lang="cy-GB" dirty="0"/>
            </a:br>
            <a:r>
              <a:rPr lang="cy-GB" dirty="0"/>
              <a:t>ddeniadol</a:t>
            </a:r>
            <a:endParaRPr lang="en-GB" dirty="0"/>
          </a:p>
          <a:p>
            <a:pPr lvl="1"/>
            <a:r>
              <a:rPr lang="cy-GB" dirty="0"/>
              <a:t>Amddiffyn bwyd rhag </a:t>
            </a:r>
            <a:br>
              <a:rPr lang="cy-GB" dirty="0"/>
            </a:br>
            <a:r>
              <a:rPr lang="cy-GB" dirty="0"/>
              <a:t>difrod wrth ei gludo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1B990A-0D63-C64B-A6AA-87367BB56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700808"/>
            <a:ext cx="298125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Bef>
            <a:spcPts val="800"/>
          </a:spcBef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rming STEMterprise PowerPoint template.pptx" id="{B4345F3A-90BC-054B-8BE5-CDA6DAFD23AF}" vid="{8ECE7784-2AF3-5E43-87C7-518CB51671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1612</TotalTime>
  <Words>297</Words>
  <Application>Microsoft Macintosh PowerPoint</Application>
  <PresentationFormat>On-screen Show (4:3)</PresentationFormat>
  <Paragraphs>43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1_Office Theme</vt:lpstr>
      <vt:lpstr>Cam 6: Hysbysebu a Phecynnu</vt:lpstr>
      <vt:lpstr>Beth yw hysbyseb?</vt:lpstr>
      <vt:lpstr>Archwilio hysbysebu bwyd</vt:lpstr>
      <vt:lpstr>Hysbysebu'ch pizzeria</vt:lpstr>
      <vt:lpstr>Hysbysebu'ch pizzeria</vt:lpstr>
      <vt:lpstr>Gadewch i ni feddwl am becynnu ar gyfer eich gwasanaeth tecawê </vt:lpstr>
      <vt:lpstr>Mae gwastraff plastig yn achosi problemau yn y môr… </vt:lpstr>
      <vt:lpstr>….ac ar y tir</vt:lpstr>
      <vt:lpstr>Dibenion pecynnu bwyd</vt:lpstr>
      <vt:lpstr>Pecynnu plastig …</vt:lpstr>
      <vt:lpstr>…a mwy o becynnu plastig</vt:lpstr>
      <vt:lpstr>Dyluniwch eich deunydd  pacio tecawê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Smith</dc:creator>
  <cp:lastModifiedBy>Nick Smith</cp:lastModifiedBy>
  <cp:revision>234</cp:revision>
  <dcterms:created xsi:type="dcterms:W3CDTF">2019-10-23T13:59:40Z</dcterms:created>
  <dcterms:modified xsi:type="dcterms:W3CDTF">2020-09-24T10:48:22Z</dcterms:modified>
</cp:coreProperties>
</file>